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9E679-7DCB-4272-B85A-ADD06E32ADD9}" v="14" dt="2024-05-27T09:03:1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輝星 五十嵐" userId="93d98935c5303dfc" providerId="LiveId" clId="{F809E679-7DCB-4272-B85A-ADD06E32ADD9}"/>
    <pc:docChg chg="undo redo custSel modSld">
      <pc:chgData name="輝星 五十嵐" userId="93d98935c5303dfc" providerId="LiveId" clId="{F809E679-7DCB-4272-B85A-ADD06E32ADD9}" dt="2024-05-28T17:37:02.196" v="192" actId="478"/>
      <pc:docMkLst>
        <pc:docMk/>
      </pc:docMkLst>
      <pc:sldChg chg="addSp delSp modSp mod">
        <pc:chgData name="輝星 五十嵐" userId="93d98935c5303dfc" providerId="LiveId" clId="{F809E679-7DCB-4272-B85A-ADD06E32ADD9}" dt="2024-05-27T08:17:17.904" v="28" actId="14100"/>
        <pc:sldMkLst>
          <pc:docMk/>
          <pc:sldMk cId="3212252414" sldId="256"/>
        </pc:sldMkLst>
        <pc:picChg chg="add del mod">
          <ac:chgData name="輝星 五十嵐" userId="93d98935c5303dfc" providerId="LiveId" clId="{F809E679-7DCB-4272-B85A-ADD06E32ADD9}" dt="2024-05-27T08:17:00.503" v="26" actId="478"/>
          <ac:picMkLst>
            <pc:docMk/>
            <pc:sldMk cId="3212252414" sldId="256"/>
            <ac:picMk id="5" creationId="{5AD9F33D-F335-3F1B-C42E-28F0F432F8C8}"/>
          </ac:picMkLst>
        </pc:picChg>
        <pc:picChg chg="add mod">
          <ac:chgData name="輝星 五十嵐" userId="93d98935c5303dfc" providerId="LiveId" clId="{F809E679-7DCB-4272-B85A-ADD06E32ADD9}" dt="2024-05-27T08:17:17.904" v="28" actId="14100"/>
          <ac:picMkLst>
            <pc:docMk/>
            <pc:sldMk cId="3212252414" sldId="256"/>
            <ac:picMk id="6" creationId="{C5C88CFA-631C-3235-5FC2-B7C160FAC922}"/>
          </ac:picMkLst>
        </pc:picChg>
      </pc:sldChg>
      <pc:sldChg chg="addSp delSp modSp mod">
        <pc:chgData name="輝星 五十嵐" userId="93d98935c5303dfc" providerId="LiveId" clId="{F809E679-7DCB-4272-B85A-ADD06E32ADD9}" dt="2024-05-27T08:38:33.136" v="130" actId="1076"/>
        <pc:sldMkLst>
          <pc:docMk/>
          <pc:sldMk cId="1537331584" sldId="257"/>
        </pc:sldMkLst>
        <pc:spChg chg="add del">
          <ac:chgData name="輝星 五十嵐" userId="93d98935c5303dfc" providerId="LiveId" clId="{F809E679-7DCB-4272-B85A-ADD06E32ADD9}" dt="2024-05-27T08:35:25.258" v="101" actId="478"/>
          <ac:spMkLst>
            <pc:docMk/>
            <pc:sldMk cId="1537331584" sldId="257"/>
            <ac:spMk id="6" creationId="{C3645954-84C3-6AD9-4F4D-CBF9490A5356}"/>
          </ac:spMkLst>
        </pc:spChg>
        <pc:spChg chg="add mod">
          <ac:chgData name="輝星 五十嵐" userId="93d98935c5303dfc" providerId="LiveId" clId="{F809E679-7DCB-4272-B85A-ADD06E32ADD9}" dt="2024-05-27T08:38:33.136" v="130" actId="1076"/>
          <ac:spMkLst>
            <pc:docMk/>
            <pc:sldMk cId="1537331584" sldId="257"/>
            <ac:spMk id="7" creationId="{54C39BE2-3B71-1A39-7E6F-1B5F5F4EA7F2}"/>
          </ac:spMkLst>
        </pc:spChg>
        <pc:picChg chg="add mod">
          <ac:chgData name="輝星 五十嵐" userId="93d98935c5303dfc" providerId="LiveId" clId="{F809E679-7DCB-4272-B85A-ADD06E32ADD9}" dt="2024-05-27T08:31:32.876" v="94" actId="1076"/>
          <ac:picMkLst>
            <pc:docMk/>
            <pc:sldMk cId="1537331584" sldId="257"/>
            <ac:picMk id="4" creationId="{2FB4DCE0-1E06-09B1-2EB6-36D0585CE823}"/>
          </ac:picMkLst>
        </pc:picChg>
        <pc:picChg chg="add mod">
          <ac:chgData name="輝星 五十嵐" userId="93d98935c5303dfc" providerId="LiveId" clId="{F809E679-7DCB-4272-B85A-ADD06E32ADD9}" dt="2024-05-27T08:35:32.010" v="102" actId="1076"/>
          <ac:picMkLst>
            <pc:docMk/>
            <pc:sldMk cId="1537331584" sldId="257"/>
            <ac:picMk id="5" creationId="{403443F2-6228-CC9C-0F7D-087508B134C8}"/>
          </ac:picMkLst>
        </pc:picChg>
      </pc:sldChg>
      <pc:sldChg chg="addSp modSp mod">
        <pc:chgData name="輝星 五十嵐" userId="93d98935c5303dfc" providerId="LiveId" clId="{F809E679-7DCB-4272-B85A-ADD06E32ADD9}" dt="2024-05-27T08:15:25.458" v="21" actId="1076"/>
        <pc:sldMkLst>
          <pc:docMk/>
          <pc:sldMk cId="1876159045" sldId="258"/>
        </pc:sldMkLst>
        <pc:picChg chg="add mod">
          <ac:chgData name="輝星 五十嵐" userId="93d98935c5303dfc" providerId="LiveId" clId="{F809E679-7DCB-4272-B85A-ADD06E32ADD9}" dt="2024-05-27T08:15:25.458" v="21" actId="1076"/>
          <ac:picMkLst>
            <pc:docMk/>
            <pc:sldMk cId="1876159045" sldId="258"/>
            <ac:picMk id="4" creationId="{8A8EE560-2091-BF78-5C47-5EF89F3ACFE6}"/>
          </ac:picMkLst>
        </pc:picChg>
      </pc:sldChg>
      <pc:sldChg chg="addSp delSp modSp mod">
        <pc:chgData name="輝星 五十嵐" userId="93d98935c5303dfc" providerId="LiveId" clId="{F809E679-7DCB-4272-B85A-ADD06E32ADD9}" dt="2024-05-28T17:36:42.850" v="191" actId="21"/>
        <pc:sldMkLst>
          <pc:docMk/>
          <pc:sldMk cId="2690394799" sldId="259"/>
        </pc:sldMkLst>
        <pc:picChg chg="add del mod">
          <ac:chgData name="輝星 五十嵐" userId="93d98935c5303dfc" providerId="LiveId" clId="{F809E679-7DCB-4272-B85A-ADD06E32ADD9}" dt="2024-05-28T17:36:42.850" v="191" actId="21"/>
          <ac:picMkLst>
            <pc:docMk/>
            <pc:sldMk cId="2690394799" sldId="259"/>
            <ac:picMk id="4" creationId="{624FD974-0F75-5DD5-FAAC-7EAA865AD3B3}"/>
          </ac:picMkLst>
        </pc:picChg>
        <pc:picChg chg="add mod">
          <ac:chgData name="輝星 五十嵐" userId="93d98935c5303dfc" providerId="LiveId" clId="{F809E679-7DCB-4272-B85A-ADD06E32ADD9}" dt="2024-05-27T08:19:44.606" v="32" actId="1076"/>
          <ac:picMkLst>
            <pc:docMk/>
            <pc:sldMk cId="2690394799" sldId="259"/>
            <ac:picMk id="5" creationId="{BC465E2D-6697-8D58-656A-044C25D5E1E5}"/>
          </ac:picMkLst>
        </pc:picChg>
      </pc:sldChg>
      <pc:sldChg chg="addSp delSp modSp mod">
        <pc:chgData name="輝星 五十嵐" userId="93d98935c5303dfc" providerId="LiveId" clId="{F809E679-7DCB-4272-B85A-ADD06E32ADD9}" dt="2024-05-27T09:03:31.524" v="190" actId="14100"/>
        <pc:sldMkLst>
          <pc:docMk/>
          <pc:sldMk cId="1483282990" sldId="260"/>
        </pc:sldMkLst>
        <pc:picChg chg="add mod">
          <ac:chgData name="輝星 五十嵐" userId="93d98935c5303dfc" providerId="LiveId" clId="{F809E679-7DCB-4272-B85A-ADD06E32ADD9}" dt="2024-05-27T08:45:32.210" v="182" actId="14100"/>
          <ac:picMkLst>
            <pc:docMk/>
            <pc:sldMk cId="1483282990" sldId="260"/>
            <ac:picMk id="4" creationId="{C6A40A98-43AA-40E6-30B1-47AF57D2FF14}"/>
          </ac:picMkLst>
        </pc:picChg>
        <pc:picChg chg="add del">
          <ac:chgData name="輝星 五十嵐" userId="93d98935c5303dfc" providerId="LiveId" clId="{F809E679-7DCB-4272-B85A-ADD06E32ADD9}" dt="2024-05-27T08:56:46.623" v="184" actId="21"/>
          <ac:picMkLst>
            <pc:docMk/>
            <pc:sldMk cId="1483282990" sldId="260"/>
            <ac:picMk id="5" creationId="{44172A24-1A30-B869-A5CA-CF4BB7D7062C}"/>
          </ac:picMkLst>
        </pc:picChg>
        <pc:picChg chg="add mod">
          <ac:chgData name="輝星 五十嵐" userId="93d98935c5303dfc" providerId="LiveId" clId="{F809E679-7DCB-4272-B85A-ADD06E32ADD9}" dt="2024-05-27T09:03:31.524" v="190" actId="14100"/>
          <ac:picMkLst>
            <pc:docMk/>
            <pc:sldMk cId="1483282990" sldId="260"/>
            <ac:picMk id="6" creationId="{2FBF7952-96A8-D1AF-2286-8B7D0F1A6F8E}"/>
          </ac:picMkLst>
        </pc:picChg>
      </pc:sldChg>
      <pc:sldChg chg="addSp delSp modSp mod">
        <pc:chgData name="輝星 五十嵐" userId="93d98935c5303dfc" providerId="LiveId" clId="{F809E679-7DCB-4272-B85A-ADD06E32ADD9}" dt="2024-05-28T17:37:02.196" v="192" actId="478"/>
        <pc:sldMkLst>
          <pc:docMk/>
          <pc:sldMk cId="1832879085" sldId="261"/>
        </pc:sldMkLst>
        <pc:spChg chg="mod">
          <ac:chgData name="輝星 五十嵐" userId="93d98935c5303dfc" providerId="LiveId" clId="{F809E679-7DCB-4272-B85A-ADD06E32ADD9}" dt="2024-05-27T08:37:14.045" v="111" actId="1076"/>
          <ac:spMkLst>
            <pc:docMk/>
            <pc:sldMk cId="1832879085" sldId="261"/>
            <ac:spMk id="5" creationId="{1E85674E-B450-EFBA-20E0-78AA12CAEA1A}"/>
          </ac:spMkLst>
        </pc:spChg>
        <pc:spChg chg="mod">
          <ac:chgData name="輝星 五十嵐" userId="93d98935c5303dfc" providerId="LiveId" clId="{F809E679-7DCB-4272-B85A-ADD06E32ADD9}" dt="2024-05-27T08:21:06.189" v="39" actId="207"/>
          <ac:spMkLst>
            <pc:docMk/>
            <pc:sldMk cId="1832879085" sldId="261"/>
            <ac:spMk id="6" creationId="{DF90052B-731A-F331-D672-DD3AFCFDBA8E}"/>
          </ac:spMkLst>
        </pc:spChg>
        <pc:spChg chg="mod">
          <ac:chgData name="輝星 五十嵐" userId="93d98935c5303dfc" providerId="LiveId" clId="{F809E679-7DCB-4272-B85A-ADD06E32ADD9}" dt="2024-05-27T08:20:48.719" v="36" actId="207"/>
          <ac:spMkLst>
            <pc:docMk/>
            <pc:sldMk cId="1832879085" sldId="261"/>
            <ac:spMk id="13" creationId="{B85E656D-2BF7-8FF6-D7A7-2B2D4A8CE321}"/>
          </ac:spMkLst>
        </pc:spChg>
        <pc:spChg chg="add mod">
          <ac:chgData name="輝星 五十嵐" userId="93d98935c5303dfc" providerId="LiveId" clId="{F809E679-7DCB-4272-B85A-ADD06E32ADD9}" dt="2024-05-27T08:29:10.767" v="84" actId="1076"/>
          <ac:spMkLst>
            <pc:docMk/>
            <pc:sldMk cId="1832879085" sldId="261"/>
            <ac:spMk id="15" creationId="{A2D744ED-8081-AFC9-03D0-3710630499B6}"/>
          </ac:spMkLst>
        </pc:spChg>
        <pc:spChg chg="add mod">
          <ac:chgData name="輝星 五十嵐" userId="93d98935c5303dfc" providerId="LiveId" clId="{F809E679-7DCB-4272-B85A-ADD06E32ADD9}" dt="2024-05-27T08:28:30.365" v="80" actId="207"/>
          <ac:spMkLst>
            <pc:docMk/>
            <pc:sldMk cId="1832879085" sldId="261"/>
            <ac:spMk id="16" creationId="{DBC73766-E6E0-1686-3B4D-64D8D39CD13D}"/>
          </ac:spMkLst>
        </pc:spChg>
        <pc:spChg chg="mod">
          <ac:chgData name="輝星 五十嵐" userId="93d98935c5303dfc" providerId="LiveId" clId="{F809E679-7DCB-4272-B85A-ADD06E32ADD9}" dt="2024-05-27T08:21:01.009" v="38" actId="207"/>
          <ac:spMkLst>
            <pc:docMk/>
            <pc:sldMk cId="1832879085" sldId="261"/>
            <ac:spMk id="18" creationId="{85506CB1-5CFE-C5A2-FFDD-E1A0ECA11725}"/>
          </ac:spMkLst>
        </pc:spChg>
        <pc:spChg chg="mod">
          <ac:chgData name="輝星 五十嵐" userId="93d98935c5303dfc" providerId="LiveId" clId="{F809E679-7DCB-4272-B85A-ADD06E32ADD9}" dt="2024-05-27T08:20:36.571" v="35" actId="207"/>
          <ac:spMkLst>
            <pc:docMk/>
            <pc:sldMk cId="1832879085" sldId="261"/>
            <ac:spMk id="19" creationId="{FC9FAC27-EB3C-4334-6F57-1429699E1842}"/>
          </ac:spMkLst>
        </pc:spChg>
        <pc:spChg chg="mod">
          <ac:chgData name="輝星 五十嵐" userId="93d98935c5303dfc" providerId="LiveId" clId="{F809E679-7DCB-4272-B85A-ADD06E32ADD9}" dt="2024-05-27T08:20:54.912" v="37" actId="207"/>
          <ac:spMkLst>
            <pc:docMk/>
            <pc:sldMk cId="1832879085" sldId="261"/>
            <ac:spMk id="23" creationId="{CA6125B1-CD0E-5943-AB4D-EA2D229AC63B}"/>
          </ac:spMkLst>
        </pc:spChg>
        <pc:spChg chg="mod">
          <ac:chgData name="輝星 五十嵐" userId="93d98935c5303dfc" providerId="LiveId" clId="{F809E679-7DCB-4272-B85A-ADD06E32ADD9}" dt="2024-05-27T08:21:14.673" v="40" actId="207"/>
          <ac:spMkLst>
            <pc:docMk/>
            <pc:sldMk cId="1832879085" sldId="261"/>
            <ac:spMk id="24" creationId="{B23EBA66-AF56-76C9-DBA0-CE286EA41A0A}"/>
          </ac:spMkLst>
        </pc:spChg>
        <pc:spChg chg="add del mod">
          <ac:chgData name="輝星 五十嵐" userId="93d98935c5303dfc" providerId="LiveId" clId="{F809E679-7DCB-4272-B85A-ADD06E32ADD9}" dt="2024-05-27T08:42:29.622" v="169" actId="14100"/>
          <ac:spMkLst>
            <pc:docMk/>
            <pc:sldMk cId="1832879085" sldId="261"/>
            <ac:spMk id="25" creationId="{0E108F5E-DC31-3AD7-4647-D91C97179E17}"/>
          </ac:spMkLst>
        </pc:spChg>
        <pc:spChg chg="add del">
          <ac:chgData name="輝星 五十嵐" userId="93d98935c5303dfc" providerId="LiveId" clId="{F809E679-7DCB-4272-B85A-ADD06E32ADD9}" dt="2024-05-27T08:38:38.345" v="133" actId="11529"/>
          <ac:spMkLst>
            <pc:docMk/>
            <pc:sldMk cId="1832879085" sldId="261"/>
            <ac:spMk id="26" creationId="{0B906E38-BB6F-216E-935B-5740F221E372}"/>
          </ac:spMkLst>
        </pc:spChg>
        <pc:spChg chg="add del mod">
          <ac:chgData name="輝星 五十嵐" userId="93d98935c5303dfc" providerId="LiveId" clId="{F809E679-7DCB-4272-B85A-ADD06E32ADD9}" dt="2024-05-27T08:38:28.348" v="125" actId="11529"/>
          <ac:spMkLst>
            <pc:docMk/>
            <pc:sldMk cId="1832879085" sldId="261"/>
            <ac:spMk id="27" creationId="{9B77522B-6432-DD3A-41A7-6FB35E88A51B}"/>
          </ac:spMkLst>
        </pc:spChg>
        <pc:spChg chg="add del mod">
          <ac:chgData name="輝星 五十嵐" userId="93d98935c5303dfc" providerId="LiveId" clId="{F809E679-7DCB-4272-B85A-ADD06E32ADD9}" dt="2024-05-27T08:40:10.149" v="151" actId="478"/>
          <ac:spMkLst>
            <pc:docMk/>
            <pc:sldMk cId="1832879085" sldId="261"/>
            <ac:spMk id="28" creationId="{00D62D30-836D-CFDB-79E5-C4E569D1A4E6}"/>
          </ac:spMkLst>
        </pc:spChg>
        <pc:spChg chg="add del mod">
          <ac:chgData name="輝星 五十嵐" userId="93d98935c5303dfc" providerId="LiveId" clId="{F809E679-7DCB-4272-B85A-ADD06E32ADD9}" dt="2024-05-27T08:40:59.155" v="158" actId="478"/>
          <ac:spMkLst>
            <pc:docMk/>
            <pc:sldMk cId="1832879085" sldId="261"/>
            <ac:spMk id="29" creationId="{2A9A142A-1672-A7E7-08A5-769BAEC35ABB}"/>
          </ac:spMkLst>
        </pc:spChg>
        <pc:spChg chg="add del mod">
          <ac:chgData name="輝星 五十嵐" userId="93d98935c5303dfc" providerId="LiveId" clId="{F809E679-7DCB-4272-B85A-ADD06E32ADD9}" dt="2024-05-27T08:43:02.304" v="174" actId="478"/>
          <ac:spMkLst>
            <pc:docMk/>
            <pc:sldMk cId="1832879085" sldId="261"/>
            <ac:spMk id="30" creationId="{AE552196-056C-64CD-655A-722FBD08D756}"/>
          </ac:spMkLst>
        </pc:spChg>
        <pc:spChg chg="add del mod">
          <ac:chgData name="輝星 五十嵐" userId="93d98935c5303dfc" providerId="LiveId" clId="{F809E679-7DCB-4272-B85A-ADD06E32ADD9}" dt="2024-05-28T17:37:02.196" v="192" actId="478"/>
          <ac:spMkLst>
            <pc:docMk/>
            <pc:sldMk cId="1832879085" sldId="261"/>
            <ac:spMk id="31" creationId="{581BC937-33AD-FC63-57E5-1296CDD318D9}"/>
          </ac:spMkLst>
        </pc:spChg>
        <pc:grpChg chg="del mod">
          <ac:chgData name="輝星 五十嵐" userId="93d98935c5303dfc" providerId="LiveId" clId="{F809E679-7DCB-4272-B85A-ADD06E32ADD9}" dt="2024-05-27T08:24:15.182" v="59"/>
          <ac:grpSpMkLst>
            <pc:docMk/>
            <pc:sldMk cId="1832879085" sldId="261"/>
            <ac:grpSpMk id="14" creationId="{D3F8BEE8-4AE0-92EE-AA97-828EAFB8FB98}"/>
          </ac:grpSpMkLst>
        </pc:grpChg>
        <pc:inkChg chg="add del mod">
          <ac:chgData name="輝星 五十嵐" userId="93d98935c5303dfc" providerId="LiveId" clId="{F809E679-7DCB-4272-B85A-ADD06E32ADD9}" dt="2024-05-27T08:24:15.183" v="60"/>
          <ac:inkMkLst>
            <pc:docMk/>
            <pc:sldMk cId="1832879085" sldId="261"/>
            <ac:inkMk id="2" creationId="{59CC55BB-02B2-0218-8109-73AB71B34C27}"/>
          </ac:inkMkLst>
        </pc:inkChg>
        <pc:inkChg chg="add del mod">
          <ac:chgData name="輝星 五十嵐" userId="93d98935c5303dfc" providerId="LiveId" clId="{F809E679-7DCB-4272-B85A-ADD06E32ADD9}" dt="2024-05-27T08:24:15.182" v="59"/>
          <ac:inkMkLst>
            <pc:docMk/>
            <pc:sldMk cId="1832879085" sldId="261"/>
            <ac:inkMk id="3" creationId="{2FCEC929-5D12-9F75-0B7B-2AD86782993A}"/>
          </ac:inkMkLst>
        </pc:inkChg>
        <pc:cxnChg chg="mod">
          <ac:chgData name="輝星 五十嵐" userId="93d98935c5303dfc" providerId="LiveId" clId="{F809E679-7DCB-4272-B85A-ADD06E32ADD9}" dt="2024-05-27T08:23:09.895" v="49" actId="1076"/>
          <ac:cxnSpMkLst>
            <pc:docMk/>
            <pc:sldMk cId="1832879085" sldId="261"/>
            <ac:cxnSpMk id="7" creationId="{87649597-D82C-8305-DC9C-75E317FD4B1A}"/>
          </ac:cxnSpMkLst>
        </pc:cxnChg>
        <pc:cxnChg chg="mod">
          <ac:chgData name="輝星 五十嵐" userId="93d98935c5303dfc" providerId="LiveId" clId="{F809E679-7DCB-4272-B85A-ADD06E32ADD9}" dt="2024-05-27T08:23:16.525" v="50" actId="1076"/>
          <ac:cxnSpMkLst>
            <pc:docMk/>
            <pc:sldMk cId="1832879085" sldId="261"/>
            <ac:cxnSpMk id="10" creationId="{E961E9A7-ACB6-4B99-42D8-6E646A8A7DC9}"/>
          </ac:cxnSpMkLst>
        </pc:cxnChg>
        <pc:cxnChg chg="mod">
          <ac:chgData name="輝星 五十嵐" userId="93d98935c5303dfc" providerId="LiveId" clId="{F809E679-7DCB-4272-B85A-ADD06E32ADD9}" dt="2024-05-27T08:23:19.781" v="51" actId="1076"/>
          <ac:cxnSpMkLst>
            <pc:docMk/>
            <pc:sldMk cId="1832879085" sldId="261"/>
            <ac:cxnSpMk id="11" creationId="{432189DB-1064-D377-4832-E0A546DA0C7C}"/>
          </ac:cxnSpMkLst>
        </pc:cxnChg>
        <pc:cxnChg chg="mod">
          <ac:chgData name="輝星 五十嵐" userId="93d98935c5303dfc" providerId="LiveId" clId="{F809E679-7DCB-4272-B85A-ADD06E32ADD9}" dt="2024-05-27T08:23:29.794" v="55" actId="1076"/>
          <ac:cxnSpMkLst>
            <pc:docMk/>
            <pc:sldMk cId="1832879085" sldId="261"/>
            <ac:cxnSpMk id="12" creationId="{B8DEA463-39FA-61D1-D37F-D321FB03A014}"/>
          </ac:cxnSpMkLst>
        </pc:cxnChg>
        <pc:cxnChg chg="mod">
          <ac:chgData name="輝星 五十嵐" userId="93d98935c5303dfc" providerId="LiveId" clId="{F809E679-7DCB-4272-B85A-ADD06E32ADD9}" dt="2024-05-27T08:23:27.116" v="54" actId="1076"/>
          <ac:cxnSpMkLst>
            <pc:docMk/>
            <pc:sldMk cId="1832879085" sldId="261"/>
            <ac:cxnSpMk id="20" creationId="{C4BDA475-BCD8-CCDE-37B1-8863E93E81F6}"/>
          </ac:cxnSpMkLst>
        </pc:cxnChg>
        <pc:cxnChg chg="mod">
          <ac:chgData name="輝星 五十嵐" userId="93d98935c5303dfc" providerId="LiveId" clId="{F809E679-7DCB-4272-B85A-ADD06E32ADD9}" dt="2024-05-27T08:23:25.242" v="53" actId="1076"/>
          <ac:cxnSpMkLst>
            <pc:docMk/>
            <pc:sldMk cId="1832879085" sldId="261"/>
            <ac:cxnSpMk id="21" creationId="{AB0806C0-7A59-870B-BDA0-57AAFAE20C85}"/>
          </ac:cxnSpMkLst>
        </pc:cxnChg>
        <pc:cxnChg chg="mod">
          <ac:chgData name="輝星 五十嵐" userId="93d98935c5303dfc" providerId="LiveId" clId="{F809E679-7DCB-4272-B85A-ADD06E32ADD9}" dt="2024-05-27T08:23:23.644" v="52" actId="1076"/>
          <ac:cxnSpMkLst>
            <pc:docMk/>
            <pc:sldMk cId="1832879085" sldId="261"/>
            <ac:cxnSpMk id="22" creationId="{84EF2D24-4CBD-674C-AE8C-61E46D55F50A}"/>
          </ac:cxnSpMkLst>
        </pc:cxnChg>
        <pc:cxnChg chg="mod">
          <ac:chgData name="輝星 五十嵐" userId="93d98935c5303dfc" providerId="LiveId" clId="{F809E679-7DCB-4272-B85A-ADD06E32ADD9}" dt="2024-05-27T08:22:20.957" v="48" actId="14100"/>
          <ac:cxnSpMkLst>
            <pc:docMk/>
            <pc:sldMk cId="1832879085" sldId="261"/>
            <ac:cxnSpMk id="55" creationId="{CD8F0C7C-2484-258A-8A46-1BF968E9924E}"/>
          </ac:cxnSpMkLst>
        </pc:cxnChg>
      </pc:sldChg>
      <pc:sldChg chg="modSp mod">
        <pc:chgData name="輝星 五十嵐" userId="93d98935c5303dfc" providerId="LiveId" clId="{F809E679-7DCB-4272-B85A-ADD06E32ADD9}" dt="2024-05-27T08:06:28.052" v="1" actId="122"/>
        <pc:sldMkLst>
          <pc:docMk/>
          <pc:sldMk cId="3787184150" sldId="262"/>
        </pc:sldMkLst>
        <pc:spChg chg="mod">
          <ac:chgData name="輝星 五十嵐" userId="93d98935c5303dfc" providerId="LiveId" clId="{F809E679-7DCB-4272-B85A-ADD06E32ADD9}" dt="2024-05-27T08:06:28.052" v="1" actId="122"/>
          <ac:spMkLst>
            <pc:docMk/>
            <pc:sldMk cId="3787184150" sldId="262"/>
            <ac:spMk id="2" creationId="{708E18D5-76F6-F273-2A93-6629DC8C51B9}"/>
          </ac:spMkLst>
        </pc:spChg>
        <pc:picChg chg="mod">
          <ac:chgData name="輝星 五十嵐" userId="93d98935c5303dfc" providerId="LiveId" clId="{F809E679-7DCB-4272-B85A-ADD06E32ADD9}" dt="2024-05-27T08:06:19.072" v="0" actId="14100"/>
          <ac:picMkLst>
            <pc:docMk/>
            <pc:sldMk cId="3787184150" sldId="262"/>
            <ac:picMk id="4" creationId="{B4D17950-8347-FB07-CD8A-4B1E71DB6A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0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4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0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3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74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43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46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3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1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7D2D-44BB-42B1-B1DB-B304C066DAB9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68C3B59-A70E-4F5C-AC7A-37EA0911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8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3D3DC-AA71-8D91-9112-2130C2132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857" y="566057"/>
            <a:ext cx="9274629" cy="162197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松尾さんが求める学習環境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EB1E23-2D58-6230-ED5B-81973F008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4" y="2667000"/>
            <a:ext cx="8790348" cy="912306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dirty="0"/>
              <a:t>～室内で自然を感じられるリラックス空間を作ろう～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FE545BF7-B88B-8F75-6127-D0AE14885F33}"/>
              </a:ext>
            </a:extLst>
          </p:cNvPr>
          <p:cNvSpPr txBox="1">
            <a:spLocks/>
          </p:cNvSpPr>
          <p:nvPr/>
        </p:nvSpPr>
        <p:spPr>
          <a:xfrm>
            <a:off x="119743" y="97971"/>
            <a:ext cx="1970313" cy="2090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ブルー</a:t>
            </a:r>
            <a:endParaRPr lang="en-US" altLang="ja-JP" dirty="0"/>
          </a:p>
          <a:p>
            <a:pPr algn="l"/>
            <a:r>
              <a:rPr lang="ja-JP" altLang="en-US" dirty="0"/>
              <a:t>・阿部大翔</a:t>
            </a:r>
            <a:endParaRPr lang="en-US" altLang="ja-JP" dirty="0"/>
          </a:p>
          <a:p>
            <a:pPr algn="l"/>
            <a:r>
              <a:rPr lang="ja-JP" altLang="en-US" dirty="0"/>
              <a:t>・五十嵐輝星</a:t>
            </a:r>
            <a:br>
              <a:rPr lang="en-US" altLang="ja-JP" dirty="0"/>
            </a:br>
            <a:r>
              <a:rPr lang="ja-JP" altLang="en-US" dirty="0"/>
              <a:t>・安藤幹</a:t>
            </a:r>
            <a:endParaRPr lang="en-US" altLang="ja-JP" dirty="0"/>
          </a:p>
          <a:p>
            <a:pPr algn="l"/>
            <a:r>
              <a:rPr lang="ja-JP" altLang="en-US" dirty="0"/>
              <a:t>・安藤泰我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C88CFA-631C-3235-5FC2-B7C160FA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04" y="3579306"/>
            <a:ext cx="2407837" cy="24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DA9BE-D8D4-472D-DF5B-0861FDC3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/>
              <a:t>課題定義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3080FA-4691-8AE3-F080-D019CBD2F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000" dirty="0"/>
              <a:t>落ち着いて勉強や休憩をするにはどうしたらよいか？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8EE560-2091-BF78-5C47-5EF89F3A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344" y="4162088"/>
            <a:ext cx="1989365" cy="19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4A5F1-9A6B-1E82-3F63-285EB49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E058DC-54C3-9A4C-4BD8-34E4EB9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和風な環境で自然と人に触れられる学習環境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en-US" altLang="ja-JP" sz="3200" dirty="0"/>
              <a:t>【</a:t>
            </a:r>
            <a:r>
              <a:rPr kumimoji="1" lang="ja-JP" altLang="en-US" sz="3200" dirty="0"/>
              <a:t>ターゲット</a:t>
            </a:r>
            <a:r>
              <a:rPr kumimoji="1" lang="en-US" altLang="ja-JP" sz="3200" dirty="0"/>
              <a:t>】</a:t>
            </a: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勉強や食事をしながら自然を楽しみたい人。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和風な環境で勉強したい人</a:t>
            </a:r>
            <a:endParaRPr kumimoji="1" lang="en-US" altLang="ja-JP" sz="3200" dirty="0"/>
          </a:p>
          <a:p>
            <a:endParaRPr kumimoji="1"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465E2D-6697-8D58-656A-044C25D5E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65" y="413543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9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4BE85-3300-F6B7-979D-8D485262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485" y="881742"/>
            <a:ext cx="8479971" cy="898071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プロダクト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F38EFC-7C94-4BA0-EECE-6D1E4F8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485" y="1992084"/>
            <a:ext cx="9720944" cy="34072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カフェテリアの一階をの窓際の一角に畳のスペースを作り、グリーンカーテンを設置する。</a:t>
            </a:r>
            <a:endParaRPr kumimoji="1" lang="en-US" altLang="ja-JP" sz="3600" dirty="0"/>
          </a:p>
          <a:p>
            <a:r>
              <a:rPr kumimoji="1" lang="ja-JP" altLang="en-US" sz="3600" dirty="0"/>
              <a:t>一人でも勉強できるカウンター席を作る。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B4DCE0-1E06-09B1-2EB6-36D0585C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08" y="4301217"/>
            <a:ext cx="2196194" cy="219619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3443F2-6228-CC9C-0F7D-087508B1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43" y="4163785"/>
            <a:ext cx="3706586" cy="2471057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54C39BE2-3B71-1A39-7E6F-1B5F5F4EA7F2}"/>
              </a:ext>
            </a:extLst>
          </p:cNvPr>
          <p:cNvSpPr/>
          <p:nvPr/>
        </p:nvSpPr>
        <p:spPr>
          <a:xfrm rot="7823581">
            <a:off x="8567058" y="4637314"/>
            <a:ext cx="544286" cy="3701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33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E18D5-76F6-F273-2A93-6629DC8C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400" dirty="0"/>
              <a:t>現在のカフェテリア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4D17950-8347-FB07-CD8A-4B1E71DB6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853754"/>
            <a:ext cx="9603275" cy="42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 字 3">
            <a:extLst>
              <a:ext uri="{FF2B5EF4-FFF2-40B4-BE49-F238E27FC236}">
                <a16:creationId xmlns:a16="http://schemas.microsoft.com/office/drawing/2014/main" id="{12CF8B2F-F28B-6961-01E3-1D1EF0CF1A4B}"/>
              </a:ext>
            </a:extLst>
          </p:cNvPr>
          <p:cNvSpPr/>
          <p:nvPr/>
        </p:nvSpPr>
        <p:spPr>
          <a:xfrm rot="10800000">
            <a:off x="1412079" y="827306"/>
            <a:ext cx="9410506" cy="4753226"/>
          </a:xfrm>
          <a:prstGeom prst="corner">
            <a:avLst>
              <a:gd name="adj1" fmla="val 4143"/>
              <a:gd name="adj2" fmla="val 36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E85674E-B450-EFBA-20E0-78AA12CAEA1A}"/>
              </a:ext>
            </a:extLst>
          </p:cNvPr>
          <p:cNvSpPr/>
          <p:nvPr/>
        </p:nvSpPr>
        <p:spPr>
          <a:xfrm>
            <a:off x="1423521" y="981415"/>
            <a:ext cx="9216013" cy="45886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7649597-D82C-8305-DC9C-75E317FD4B1A}"/>
              </a:ext>
            </a:extLst>
          </p:cNvPr>
          <p:cNvCxnSpPr>
            <a:cxnSpLocks/>
          </p:cNvCxnSpPr>
          <p:nvPr/>
        </p:nvCxnSpPr>
        <p:spPr>
          <a:xfrm>
            <a:off x="9892310" y="981415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3D7DBF4-A10A-FA5E-C8C1-B2CBD8C014EB}"/>
              </a:ext>
            </a:extLst>
          </p:cNvPr>
          <p:cNvCxnSpPr>
            <a:cxnSpLocks/>
          </p:cNvCxnSpPr>
          <p:nvPr/>
        </p:nvCxnSpPr>
        <p:spPr>
          <a:xfrm>
            <a:off x="9242378" y="981420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ED9DB53-D7E8-9151-00FF-8B2EBAD840DD}"/>
              </a:ext>
            </a:extLst>
          </p:cNvPr>
          <p:cNvCxnSpPr>
            <a:cxnSpLocks/>
          </p:cNvCxnSpPr>
          <p:nvPr/>
        </p:nvCxnSpPr>
        <p:spPr>
          <a:xfrm>
            <a:off x="8540250" y="981420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9A7-ACB6-4B99-42D8-6E646A8A7DC9}"/>
              </a:ext>
            </a:extLst>
          </p:cNvPr>
          <p:cNvCxnSpPr>
            <a:cxnSpLocks/>
          </p:cNvCxnSpPr>
          <p:nvPr/>
        </p:nvCxnSpPr>
        <p:spPr>
          <a:xfrm>
            <a:off x="7810494" y="981415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32189DB-1064-D377-4832-E0A546DA0C7C}"/>
              </a:ext>
            </a:extLst>
          </p:cNvPr>
          <p:cNvCxnSpPr>
            <a:cxnSpLocks/>
          </p:cNvCxnSpPr>
          <p:nvPr/>
        </p:nvCxnSpPr>
        <p:spPr>
          <a:xfrm>
            <a:off x="7075710" y="981415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8DEA463-39FA-61D1-D37F-D321FB03A014}"/>
              </a:ext>
            </a:extLst>
          </p:cNvPr>
          <p:cNvCxnSpPr>
            <a:cxnSpLocks/>
          </p:cNvCxnSpPr>
          <p:nvPr/>
        </p:nvCxnSpPr>
        <p:spPr>
          <a:xfrm>
            <a:off x="6351811" y="981415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85E656D-2BF7-8FF6-D7A7-2B2D4A8CE321}"/>
              </a:ext>
            </a:extLst>
          </p:cNvPr>
          <p:cNvSpPr/>
          <p:nvPr/>
        </p:nvSpPr>
        <p:spPr>
          <a:xfrm>
            <a:off x="5607250" y="2238281"/>
            <a:ext cx="1887812" cy="7647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レーム (半分) 16">
            <a:extLst>
              <a:ext uri="{FF2B5EF4-FFF2-40B4-BE49-F238E27FC236}">
                <a16:creationId xmlns:a16="http://schemas.microsoft.com/office/drawing/2014/main" id="{263F143F-4AC3-2856-A6DD-AF85A48824B3}"/>
              </a:ext>
            </a:extLst>
          </p:cNvPr>
          <p:cNvSpPr/>
          <p:nvPr/>
        </p:nvSpPr>
        <p:spPr>
          <a:xfrm rot="5400000">
            <a:off x="3733379" y="-1726224"/>
            <a:ext cx="4985657" cy="9657292"/>
          </a:xfrm>
          <a:prstGeom prst="halfFrame">
            <a:avLst>
              <a:gd name="adj1" fmla="val 4738"/>
              <a:gd name="adj2" fmla="val 45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F90052B-731A-F331-D672-DD3AFCFDBA8E}"/>
              </a:ext>
            </a:extLst>
          </p:cNvPr>
          <p:cNvSpPr/>
          <p:nvPr/>
        </p:nvSpPr>
        <p:spPr>
          <a:xfrm>
            <a:off x="5607250" y="3847141"/>
            <a:ext cx="1887812" cy="7647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5506CB1-5CFE-C5A2-FFDD-E1A0ECA11725}"/>
              </a:ext>
            </a:extLst>
          </p:cNvPr>
          <p:cNvSpPr/>
          <p:nvPr/>
        </p:nvSpPr>
        <p:spPr>
          <a:xfrm>
            <a:off x="3227146" y="3847142"/>
            <a:ext cx="1887812" cy="7647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C9FAC27-EB3C-4334-6F57-1429699E1842}"/>
              </a:ext>
            </a:extLst>
          </p:cNvPr>
          <p:cNvSpPr/>
          <p:nvPr/>
        </p:nvSpPr>
        <p:spPr>
          <a:xfrm>
            <a:off x="3227146" y="2238282"/>
            <a:ext cx="1887812" cy="7647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4BDA475-BCD8-CCDE-37B1-8863E93E81F6}"/>
              </a:ext>
            </a:extLst>
          </p:cNvPr>
          <p:cNvCxnSpPr>
            <a:cxnSpLocks/>
          </p:cNvCxnSpPr>
          <p:nvPr/>
        </p:nvCxnSpPr>
        <p:spPr>
          <a:xfrm>
            <a:off x="5607250" y="1005292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B0806C0-7A59-870B-BDA0-57AAFAE20C85}"/>
              </a:ext>
            </a:extLst>
          </p:cNvPr>
          <p:cNvCxnSpPr>
            <a:cxnSpLocks/>
          </p:cNvCxnSpPr>
          <p:nvPr/>
        </p:nvCxnSpPr>
        <p:spPr>
          <a:xfrm>
            <a:off x="4936251" y="981415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4EF2D24-4CBD-674C-AE8C-61E46D55F50A}"/>
              </a:ext>
            </a:extLst>
          </p:cNvPr>
          <p:cNvCxnSpPr>
            <a:cxnSpLocks/>
          </p:cNvCxnSpPr>
          <p:nvPr/>
        </p:nvCxnSpPr>
        <p:spPr>
          <a:xfrm>
            <a:off x="4141593" y="981415"/>
            <a:ext cx="0" cy="660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A6125B1-CD0E-5943-AB4D-EA2D229AC63B}"/>
              </a:ext>
            </a:extLst>
          </p:cNvPr>
          <p:cNvSpPr/>
          <p:nvPr/>
        </p:nvSpPr>
        <p:spPr>
          <a:xfrm>
            <a:off x="8022793" y="2238280"/>
            <a:ext cx="1887812" cy="7647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B23EBA66-AF56-76C9-DBA0-CE286EA41A0A}"/>
              </a:ext>
            </a:extLst>
          </p:cNvPr>
          <p:cNvSpPr/>
          <p:nvPr/>
        </p:nvSpPr>
        <p:spPr>
          <a:xfrm>
            <a:off x="8020418" y="3844758"/>
            <a:ext cx="1887812" cy="7647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CD8F0C7C-2484-258A-8A46-1BF968E9924E}"/>
              </a:ext>
            </a:extLst>
          </p:cNvPr>
          <p:cNvCxnSpPr>
            <a:cxnSpLocks/>
          </p:cNvCxnSpPr>
          <p:nvPr/>
        </p:nvCxnSpPr>
        <p:spPr>
          <a:xfrm>
            <a:off x="3325164" y="981420"/>
            <a:ext cx="0" cy="68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円柱 14">
            <a:extLst>
              <a:ext uri="{FF2B5EF4-FFF2-40B4-BE49-F238E27FC236}">
                <a16:creationId xmlns:a16="http://schemas.microsoft.com/office/drawing/2014/main" id="{A2D744ED-8081-AFC9-03D0-3710630499B6}"/>
              </a:ext>
            </a:extLst>
          </p:cNvPr>
          <p:cNvSpPr/>
          <p:nvPr/>
        </p:nvSpPr>
        <p:spPr>
          <a:xfrm>
            <a:off x="2821583" y="1164771"/>
            <a:ext cx="338806" cy="348343"/>
          </a:xfrm>
          <a:prstGeom prst="can">
            <a:avLst>
              <a:gd name="adj" fmla="val 2249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柱 15">
            <a:extLst>
              <a:ext uri="{FF2B5EF4-FFF2-40B4-BE49-F238E27FC236}">
                <a16:creationId xmlns:a16="http://schemas.microsoft.com/office/drawing/2014/main" id="{DBC73766-E6E0-1686-3B4D-64D8D39CD13D}"/>
              </a:ext>
            </a:extLst>
          </p:cNvPr>
          <p:cNvSpPr/>
          <p:nvPr/>
        </p:nvSpPr>
        <p:spPr>
          <a:xfrm>
            <a:off x="2361104" y="1164771"/>
            <a:ext cx="338806" cy="348343"/>
          </a:xfrm>
          <a:prstGeom prst="can">
            <a:avLst>
              <a:gd name="adj" fmla="val 2249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E108F5E-DC31-3AD7-4647-D91C97179E17}"/>
              </a:ext>
            </a:extLst>
          </p:cNvPr>
          <p:cNvSpPr/>
          <p:nvPr/>
        </p:nvSpPr>
        <p:spPr>
          <a:xfrm>
            <a:off x="1423521" y="1665420"/>
            <a:ext cx="857866" cy="3904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87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A4F00-0F89-4572-BD8B-ACCDDB83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期待される効果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A26FE-7C0F-FD4C-63FE-CEC8B60D6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食事をしながら自然も楽しめる。</a:t>
            </a:r>
            <a:endParaRPr lang="en-US" altLang="ja-JP" sz="3600" dirty="0"/>
          </a:p>
          <a:p>
            <a:r>
              <a:rPr kumimoji="1" lang="ja-JP" altLang="en-US" sz="3600" dirty="0"/>
              <a:t>個人スペースで食事や仕事に利用できる。</a:t>
            </a:r>
            <a:endParaRPr kumimoji="1" lang="en-US" altLang="ja-JP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A40A98-43AA-40E6-30B1-47AF57D2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861322"/>
            <a:ext cx="3381678" cy="22512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BF7952-96A8-D1AF-2286-8B7D0F1A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05" y="3861322"/>
            <a:ext cx="3381678" cy="2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82990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</TotalTime>
  <Words>132</Words>
  <Application>Microsoft Office PowerPoint</Application>
  <PresentationFormat>ワイド画面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ギャラリー</vt:lpstr>
      <vt:lpstr>松尾さんが求める学習環境</vt:lpstr>
      <vt:lpstr>課題定義</vt:lpstr>
      <vt:lpstr>コンセプト</vt:lpstr>
      <vt:lpstr>プロダクト</vt:lpstr>
      <vt:lpstr>現在のカフェテリア</vt:lpstr>
      <vt:lpstr>PowerPoint プレゼンテーション</vt:lpstr>
      <vt:lpstr>期待される効果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輝星 五十嵐</dc:creator>
  <cp:lastModifiedBy>輝星 五十嵐</cp:lastModifiedBy>
  <cp:revision>2</cp:revision>
  <dcterms:created xsi:type="dcterms:W3CDTF">2024-05-26T17:20:47Z</dcterms:created>
  <dcterms:modified xsi:type="dcterms:W3CDTF">2024-05-28T17:37:11Z</dcterms:modified>
</cp:coreProperties>
</file>